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78077" y="1261813"/>
            <a:ext cx="6353177" cy="1119460"/>
          </a:xfrm>
        </p:spPr>
        <p:txBody>
          <a:bodyPr/>
          <a:lstStyle/>
          <a:p>
            <a:r>
              <a:rPr lang="pt-BR" dirty="0" smtClean="0"/>
              <a:t>Breakout by pygame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4477249"/>
            <a:ext cx="8791575" cy="1655762"/>
          </a:xfrm>
        </p:spPr>
        <p:txBody>
          <a:bodyPr/>
          <a:lstStyle/>
          <a:p>
            <a:r>
              <a:rPr lang="pt-BR" dirty="0" smtClean="0"/>
              <a:t>Gustavo Fadel</a:t>
            </a:r>
          </a:p>
          <a:p>
            <a:r>
              <a:rPr lang="pt-BR" dirty="0" smtClean="0"/>
              <a:t>Fabio eiji</a:t>
            </a:r>
          </a:p>
          <a:p>
            <a:r>
              <a:rPr lang="pt-BR" dirty="0" smtClean="0"/>
              <a:t>Henrique gabriel</a:t>
            </a:r>
            <a:endParaRPr lang="pt-BR" dirty="0"/>
          </a:p>
        </p:txBody>
      </p:sp>
      <p:pic>
        <p:nvPicPr>
          <p:cNvPr id="1026" name="Picture 2" descr="Atari Breakout - Jogos de Arcade - 1001 Jo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0" y="251718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2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Commits dos integrantes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2068" y="2315131"/>
            <a:ext cx="3324689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de menu inicial/pausa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45" y="2097088"/>
            <a:ext cx="5344635" cy="354171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40" y="2097088"/>
            <a:ext cx="5344635" cy="35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Implementação de menu inicial/pausa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3" y="2249488"/>
            <a:ext cx="6114027" cy="3541712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28" y="2249488"/>
            <a:ext cx="613490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Construção dos bricks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23362"/>
            <a:ext cx="5566845" cy="35417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319" y="4258491"/>
            <a:ext cx="2991267" cy="211654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20" y="2097088"/>
            <a:ext cx="2991267" cy="21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Construção dos bricks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06" y="2342425"/>
            <a:ext cx="6878010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Movimentação do paddle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382" y="2097088"/>
            <a:ext cx="4298539" cy="392749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06" y="3370175"/>
            <a:ext cx="222916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Bola e mecânica de velocidade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90" y="2097088"/>
            <a:ext cx="4481041" cy="3901404"/>
          </a:xfrm>
          <a:prstGeom prst="rect">
            <a:avLst/>
          </a:prstGeom>
        </p:spPr>
      </p:pic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9839098" y="4019487"/>
            <a:ext cx="45719" cy="56606"/>
          </a:xfrm>
        </p:spPr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170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Scoreboard, delimitação de framerate e sons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4934639" cy="2114845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02" y="2668668"/>
            <a:ext cx="2838846" cy="3238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502" y="2997325"/>
            <a:ext cx="2457793" cy="31436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758" y="4473907"/>
            <a:ext cx="7449590" cy="61921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633" y="3428392"/>
            <a:ext cx="536332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gameplay</a:t>
            </a:r>
            <a:endParaRPr lang="pt-BR" dirty="0"/>
          </a:p>
        </p:txBody>
      </p:sp>
      <p:pic>
        <p:nvPicPr>
          <p:cNvPr id="8" name="MENU 2021-05-24 13-34-2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2213" y="2249488"/>
            <a:ext cx="4722812" cy="3541712"/>
          </a:xfrm>
        </p:spPr>
      </p:pic>
    </p:spTree>
    <p:extLst>
      <p:ext uri="{BB962C8B-B14F-4D97-AF65-F5344CB8AC3E}">
        <p14:creationId xmlns:p14="http://schemas.microsoft.com/office/powerpoint/2010/main" val="17582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155</TotalTime>
  <Words>42</Words>
  <Application>Microsoft Office PowerPoint</Application>
  <PresentationFormat>Widescreen</PresentationFormat>
  <Paragraphs>13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Circuito</vt:lpstr>
      <vt:lpstr>Breakout by pygame</vt:lpstr>
      <vt:lpstr>Implementação de menu inicial/pausa</vt:lpstr>
      <vt:lpstr>Implementação de menu inicial/pausa</vt:lpstr>
      <vt:lpstr>Construção dos bricks</vt:lpstr>
      <vt:lpstr>Construção dos bricks</vt:lpstr>
      <vt:lpstr>Movimentação do paddle</vt:lpstr>
      <vt:lpstr>Bola e mecânica de velocidade</vt:lpstr>
      <vt:lpstr>Scoreboard, delimitação de framerate e sons</vt:lpstr>
      <vt:lpstr>gameplay</vt:lpstr>
      <vt:lpstr>Commits dos integrantes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Breakout by pygame</dc:title>
  <dc:creator>Henrique</dc:creator>
  <cp:lastModifiedBy>Henrique</cp:lastModifiedBy>
  <cp:revision>12</cp:revision>
  <dcterms:created xsi:type="dcterms:W3CDTF">2021-05-24T14:01:27Z</dcterms:created>
  <dcterms:modified xsi:type="dcterms:W3CDTF">2021-05-24T16:36:36Z</dcterms:modified>
</cp:coreProperties>
</file>